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6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193BA-75CF-4802-A3B3-9C7E5732C814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096D8-92F2-4C23-B95F-3D93D715B3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Extends basic warranty by 1 year</a:t>
            </a:r>
          </a:p>
          <a:p>
            <a:r>
              <a:rPr lang="en-US" dirty="0" smtClean="0"/>
              <a:t>Extends power train coverage to 5 years or 72,000 miles</a:t>
            </a:r>
          </a:p>
          <a:p>
            <a:r>
              <a:rPr lang="en-US" dirty="0" smtClean="0"/>
              <a:t>Lifetime roadside assistance</a:t>
            </a:r>
          </a:p>
          <a:p>
            <a:pPr lvl="1"/>
            <a:r>
              <a:rPr lang="en-US" dirty="0" smtClean="0"/>
              <a:t>Free towing up to 40 miles</a:t>
            </a:r>
          </a:p>
          <a:p>
            <a:pPr lvl="1"/>
            <a:r>
              <a:rPr lang="en-US" dirty="0" smtClean="0"/>
              <a:t>Free jump-starting and tire changes</a:t>
            </a:r>
          </a:p>
          <a:p>
            <a:r>
              <a:rPr lang="en-US" dirty="0" smtClean="0"/>
              <a:t>Basic maintenance services are free up to 72,000 miles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Silver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Extends basic warranty by 3 years</a:t>
            </a:r>
          </a:p>
          <a:p>
            <a:r>
              <a:rPr lang="en-US" dirty="0" smtClean="0"/>
              <a:t>Extends power train coverage to 7 years or 85,000 miles</a:t>
            </a:r>
          </a:p>
          <a:p>
            <a:r>
              <a:rPr lang="en-US" dirty="0" smtClean="0"/>
              <a:t>Silver roadside assistance: basic plan plus</a:t>
            </a:r>
          </a:p>
          <a:p>
            <a:pPr lvl="1"/>
            <a:r>
              <a:rPr lang="en-US" dirty="0" smtClean="0"/>
              <a:t>Free loaner car</a:t>
            </a:r>
          </a:p>
          <a:p>
            <a:pPr lvl="1"/>
            <a:r>
              <a:rPr lang="en-US" dirty="0" smtClean="0"/>
              <a:t>Trip disruption/delay insurance up to $5,000</a:t>
            </a:r>
          </a:p>
          <a:p>
            <a:r>
              <a:rPr lang="en-US" dirty="0" smtClean="0"/>
              <a:t>Basic maintenance services are free up to 85,000 miles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Gold </a:t>
            </a:r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Extends basic warranty by 5 years</a:t>
            </a:r>
          </a:p>
          <a:p>
            <a:r>
              <a:rPr lang="en-US" dirty="0" smtClean="0"/>
              <a:t>Extends power train coverage to 10 years or 120,000 miles</a:t>
            </a:r>
          </a:p>
          <a:p>
            <a:r>
              <a:rPr lang="en-US" dirty="0" smtClean="0"/>
              <a:t>Gold roadside assistance: Silver plan plus</a:t>
            </a:r>
          </a:p>
          <a:p>
            <a:pPr lvl="1"/>
            <a:r>
              <a:rPr lang="en-US" dirty="0" smtClean="0"/>
              <a:t>Tire insurance; free replacement of damaged tires</a:t>
            </a:r>
          </a:p>
          <a:p>
            <a:pPr lvl="1"/>
            <a:r>
              <a:rPr lang="en-US" dirty="0" smtClean="0"/>
              <a:t>Free replacement of damaged windshield</a:t>
            </a:r>
          </a:p>
          <a:p>
            <a:r>
              <a:rPr lang="en-US" dirty="0" smtClean="0"/>
              <a:t>Basic maintenance services are free up to 120,000 miles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Standard Plan</vt:lpstr>
      <vt:lpstr>Silver Plan</vt:lpstr>
      <vt:lpstr>Gold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Plan</dc:title>
  <dc:creator>Tim Huddleston</dc:creator>
  <cp:lastModifiedBy>Mary Lemons</cp:lastModifiedBy>
  <cp:revision>2</cp:revision>
  <dcterms:created xsi:type="dcterms:W3CDTF">2006-11-05T14:54:06Z</dcterms:created>
  <dcterms:modified xsi:type="dcterms:W3CDTF">2016-01-11T17:17:02Z</dcterms:modified>
</cp:coreProperties>
</file>